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8" r:id="rId9"/>
    <p:sldId id="266" r:id="rId10"/>
    <p:sldId id="261" r:id="rId11"/>
    <p:sldId id="262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08C"/>
    <a:srgbClr val="97B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6BCCF1-EB6E-0F43-B147-C535DA7A8C3C}" type="datetimeFigureOut">
              <a:rPr lang="es-ES_tradnl" smtClean="0"/>
              <a:pPr/>
              <a:t>28/11/2010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9A58A-94DE-D14D-88DF-B9FBAA337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Aplicación de nuevas tecnologías en la conservación y análisis del patrimonio cultural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Las Tareas del Gestor Cultural: Identificar, describir, almacenar, compartir y activar</a:t>
            </a:r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5733256"/>
            <a:ext cx="1171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52858"/>
            <a:ext cx="4234533" cy="2533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Compartir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360" y="1884238"/>
            <a:ext cx="8503920" cy="311639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El aspecto social de la cultura.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El aprovechamiento económico de la creatividad.</a:t>
            </a:r>
          </a:p>
          <a:p>
            <a:endParaRPr lang="es-ES_tradnl" dirty="0" smtClean="0"/>
          </a:p>
          <a:p>
            <a:r>
              <a:rPr lang="es-ES_tradnl" dirty="0" smtClean="0"/>
              <a:t>Las redes sociales </a:t>
            </a:r>
          </a:p>
          <a:p>
            <a:pPr>
              <a:buNone/>
            </a:pPr>
            <a:r>
              <a:rPr lang="es-ES_tradnl" dirty="0" smtClean="0"/>
              <a:t>	(en Internet y aquí).</a:t>
            </a:r>
            <a:endParaRPr lang="es-ES_trad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18" y="1500174"/>
            <a:ext cx="1657350" cy="1657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Una obra de arte o un producto cultural sólo están vivos cuando un ser humano los reorganiza en uno o múltiples contextos culturales nuevos, es decir, cuando los imagina.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901" y="2924192"/>
            <a:ext cx="4448627" cy="3505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75058" cy="4567239"/>
          </a:xfrm>
          <a:prstGeom prst="roundRect">
            <a:avLst>
              <a:gd name="adj" fmla="val 1659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s-ES_tradnl" dirty="0" smtClean="0"/>
              <a:t>El gestor </a:t>
            </a:r>
            <a:r>
              <a:rPr lang="es-ES_tradnl" dirty="0" err="1" smtClean="0"/>
              <a:t>cultural:Las</a:t>
            </a:r>
            <a:r>
              <a:rPr lang="es-ES_tradnl" dirty="0" smtClean="0"/>
              <a:t> 5 Tareas y las 3 zonas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Definición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Un gestor cultural es un experto en un ramo del arte o la cultura que posee el conocimiento y la capacidad para</a:t>
            </a:r>
          </a:p>
          <a:p>
            <a:pPr lvl="1"/>
            <a:r>
              <a:rPr lang="en-US" dirty="0" smtClean="0"/>
              <a:t>I</a:t>
            </a:r>
            <a:r>
              <a:rPr lang="es-ES_tradnl" dirty="0" err="1" smtClean="0"/>
              <a:t>dentificar</a:t>
            </a:r>
            <a:r>
              <a:rPr lang="es-ES_tradnl" dirty="0" smtClean="0"/>
              <a:t> y describir contextos culturales</a:t>
            </a:r>
          </a:p>
          <a:p>
            <a:pPr lvl="1"/>
            <a:r>
              <a:rPr lang="es-ES_tradnl" dirty="0" smtClean="0"/>
              <a:t>Almacenar información sobre ciertos productos culturales</a:t>
            </a:r>
          </a:p>
          <a:p>
            <a:pPr lvl="1"/>
            <a:r>
              <a:rPr lang="es-ES_tradnl" dirty="0" smtClean="0"/>
              <a:t>Compartir esa información </a:t>
            </a:r>
            <a:br>
              <a:rPr lang="es-ES_tradnl" dirty="0" smtClean="0"/>
            </a:br>
            <a:r>
              <a:rPr lang="es-ES_tradnl" dirty="0" smtClean="0"/>
              <a:t>dentro de un área </a:t>
            </a:r>
            <a:br>
              <a:rPr lang="es-ES_tradnl" dirty="0" smtClean="0"/>
            </a:br>
            <a:r>
              <a:rPr lang="es-ES_tradnl" dirty="0" smtClean="0"/>
              <a:t>informativa</a:t>
            </a:r>
          </a:p>
          <a:p>
            <a:pPr lvl="1"/>
            <a:r>
              <a:rPr lang="es-ES_tradnl" dirty="0" smtClean="0"/>
              <a:t>Activar a la comunidad para </a:t>
            </a:r>
            <a:br>
              <a:rPr lang="es-ES_tradnl" dirty="0" smtClean="0"/>
            </a:br>
            <a:r>
              <a:rPr lang="es-ES_tradnl" dirty="0" smtClean="0"/>
              <a:t>la recreación y reutilización </a:t>
            </a:r>
            <a:br>
              <a:rPr lang="es-ES_tradnl" dirty="0" smtClean="0"/>
            </a:br>
            <a:r>
              <a:rPr lang="es-ES_tradnl" dirty="0" smtClean="0"/>
              <a:t>de los contextos culturales</a:t>
            </a:r>
          </a:p>
          <a:p>
            <a:pPr lvl="1"/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779" y="3714776"/>
            <a:ext cx="4355939" cy="2857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rnando\Desktop\Uruguay\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6379984" cy="4784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elaxedModerately">
              <a:rot lat="20400000" lon="0" rev="0"/>
            </a:camera>
            <a:lightRig rig="contrasting" dir="t"/>
          </a:scene3d>
          <a:sp3d extrusionH="76200" prstMaterial="matte">
            <a:extrusionClr>
              <a:srgbClr val="0070C0"/>
            </a:extrusionClr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Identificar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57364"/>
            <a:ext cx="8503920" cy="4572000"/>
          </a:xfrm>
        </p:spPr>
        <p:txBody>
          <a:bodyPr/>
          <a:lstStyle/>
          <a:p>
            <a:r>
              <a:rPr lang="es-ES_tradnl" dirty="0" smtClean="0"/>
              <a:t>Un contexto cultural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Por medio de</a:t>
            </a:r>
          </a:p>
          <a:p>
            <a:pPr lvl="1"/>
            <a:r>
              <a:rPr lang="en-US" dirty="0" smtClean="0"/>
              <a:t>E</a:t>
            </a:r>
            <a:r>
              <a:rPr lang="es-ES_tradnl" dirty="0" err="1" smtClean="0"/>
              <a:t>vento</a:t>
            </a:r>
            <a:endParaRPr lang="es-ES_tradnl" dirty="0" smtClean="0"/>
          </a:p>
          <a:p>
            <a:pPr lvl="1"/>
            <a:r>
              <a:rPr lang="es-ES_tradnl" dirty="0" smtClean="0"/>
              <a:t>Persona</a:t>
            </a:r>
          </a:p>
          <a:p>
            <a:pPr lvl="1"/>
            <a:r>
              <a:rPr lang="es-ES_tradnl" dirty="0" smtClean="0"/>
              <a:t>Lugar</a:t>
            </a:r>
          </a:p>
          <a:p>
            <a:pPr lvl="1"/>
            <a:r>
              <a:rPr lang="es-ES_tradnl" dirty="0" smtClean="0"/>
              <a:t>Producto </a:t>
            </a:r>
            <a:br>
              <a:rPr lang="es-ES_tradnl" dirty="0" smtClean="0"/>
            </a:br>
            <a:r>
              <a:rPr lang="es-ES_tradnl" dirty="0" smtClean="0"/>
              <a:t>cultural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35" y="2643206"/>
            <a:ext cx="2398905" cy="4071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Describir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3044960"/>
          </a:xfrm>
        </p:spPr>
        <p:txBody>
          <a:bodyPr/>
          <a:lstStyle/>
          <a:p>
            <a:r>
              <a:rPr lang="es-ES_tradnl" dirty="0" smtClean="0"/>
              <a:t>La ontología de un evento:</a:t>
            </a:r>
          </a:p>
          <a:p>
            <a:pPr lvl="1"/>
            <a:r>
              <a:rPr lang="en-US" dirty="0" smtClean="0"/>
              <a:t>A</a:t>
            </a:r>
            <a:r>
              <a:rPr lang="es-ES_tradnl" dirty="0" err="1" smtClean="0"/>
              <a:t>lgo</a:t>
            </a:r>
            <a:r>
              <a:rPr lang="es-ES_tradnl" dirty="0" smtClean="0"/>
              <a:t> que ocurre en el tiempo </a:t>
            </a:r>
          </a:p>
          <a:p>
            <a:pPr lvl="1">
              <a:buNone/>
            </a:pPr>
            <a:r>
              <a:rPr lang="es-ES_tradnl" dirty="0" smtClean="0"/>
              <a:t>			        y en el espacio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32140"/>
            <a:ext cx="4729495" cy="525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Describir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571612"/>
            <a:ext cx="8503920" cy="3044960"/>
          </a:xfrm>
        </p:spPr>
        <p:txBody>
          <a:bodyPr/>
          <a:lstStyle/>
          <a:p>
            <a:r>
              <a:rPr lang="es-ES_tradnl" dirty="0" smtClean="0"/>
              <a:t>La descripción de una pintura barroca.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94" y="2467010"/>
            <a:ext cx="5051810" cy="381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00296"/>
            <a:ext cx="5717648" cy="3914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Describir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830382"/>
          </a:xfrm>
        </p:spPr>
        <p:txBody>
          <a:bodyPr/>
          <a:lstStyle/>
          <a:p>
            <a:r>
              <a:rPr lang="es-ES_tradnl" dirty="0" smtClean="0"/>
              <a:t>La capa semántica de una obra literaria.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319008" cy="4311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Almacenar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758944"/>
          </a:xfrm>
        </p:spPr>
        <p:txBody>
          <a:bodyPr/>
          <a:lstStyle/>
          <a:p>
            <a:r>
              <a:rPr lang="es-ES_tradnl" dirty="0" smtClean="0"/>
              <a:t>Las bases de datos relacionales y sus derivados.</a:t>
            </a:r>
          </a:p>
        </p:txBody>
      </p:sp>
      <p:pic>
        <p:nvPicPr>
          <p:cNvPr id="4098" name="Picture 2" descr="C:\Users\Fernando\Desktop\Uruguay\b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457632" cy="401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Almacenar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758944"/>
          </a:xfrm>
        </p:spPr>
        <p:txBody>
          <a:bodyPr>
            <a:normAutofit/>
          </a:bodyPr>
          <a:lstStyle/>
          <a:p>
            <a:r>
              <a:rPr lang="es-ES_tradnl" dirty="0" smtClean="0"/>
              <a:t>Los Mapas de Tópicos: almacenando la semántica.</a:t>
            </a:r>
            <a:endParaRPr lang="es-ES_tradnl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204864"/>
            <a:ext cx="6238875" cy="393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Almacenar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76204"/>
            <a:ext cx="8503920" cy="616068"/>
          </a:xfrm>
        </p:spPr>
        <p:txBody>
          <a:bodyPr/>
          <a:lstStyle/>
          <a:p>
            <a:r>
              <a:rPr lang="es-ES_tradnl" dirty="0" smtClean="0"/>
              <a:t>La visualización y ordenación del conocimiento.</a:t>
            </a:r>
            <a:endParaRPr lang="es-ES_tradnl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20407"/>
            <a:ext cx="2928958" cy="4451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085&quot;&gt;&lt;/object&gt;&lt;object type=&quot;2&quot; unique_id=&quot;10086&quot;&gt;&lt;object type=&quot;3&quot; unique_id=&quot;10087&quot;&gt;&lt;property id=&quot;20148&quot; value=&quot;5&quot;/&gt;&lt;property id=&quot;20300&quot; value=&quot;Slide 1 - &amp;quot;Las Tareas del Gestor Cultural: Identificar, describir, almacenar, compartir y activar&amp;quot;&quot;/&gt;&lt;property id=&quot;20307&quot; value=&quot;256&quot;/&gt;&lt;/object&gt;&lt;object type=&quot;3&quot; unique_id=&quot;10088&quot;&gt;&lt;property id=&quot;20148&quot; value=&quot;5&quot;/&gt;&lt;property id=&quot;20300&quot; value=&quot;Slide 2 - &amp;quot;Definición&amp;quot;&quot;/&gt;&lt;property id=&quot;20307&quot; value=&quot;257&quot;/&gt;&lt;/object&gt;&lt;object type=&quot;3&quot; unique_id=&quot;10089&quot;&gt;&lt;property id=&quot;20148&quot; value=&quot;5&quot;/&gt;&lt;property id=&quot;20300&quot; value=&quot;Slide 3 - &amp;quot;Identificar&amp;quot;&quot;/&gt;&lt;property id=&quot;20307&quot; value=&quot;258&quot;/&gt;&lt;/object&gt;&lt;object type=&quot;3&quot; unique_id=&quot;10090&quot;&gt;&lt;property id=&quot;20148&quot; value=&quot;5&quot;/&gt;&lt;property id=&quot;20300&quot; value=&quot;Slide 4 - &amp;quot;Describir&amp;quot;&quot;/&gt;&lt;property id=&quot;20307&quot; value=&quot;264&quot;/&gt;&lt;/object&gt;&lt;object type=&quot;3&quot; unique_id=&quot;10091&quot;&gt;&lt;property id=&quot;20148&quot; value=&quot;5&quot;/&gt;&lt;property id=&quot;20300&quot; value=&quot;Slide 5 - &amp;quot;Describir&amp;quot;&quot;/&gt;&lt;property id=&quot;20307&quot; value=&quot;259&quot;/&gt;&lt;/object&gt;&lt;object type=&quot;3&quot; unique_id=&quot;10092&quot;&gt;&lt;property id=&quot;20148&quot; value=&quot;5&quot;/&gt;&lt;property id=&quot;20300&quot; value=&quot;Slide 6 - &amp;quot;Describir&amp;quot;&quot;/&gt;&lt;property id=&quot;20307&quot; value=&quot;265&quot;/&gt;&lt;/object&gt;&lt;object type=&quot;3&quot; unique_id=&quot;10093&quot;&gt;&lt;property id=&quot;20148&quot; value=&quot;5&quot;/&gt;&lt;property id=&quot;20300&quot; value=&quot;Slide 7 - &amp;quot;Almacenar&amp;quot;&quot;/&gt;&lt;property id=&quot;20307&quot; value=&quot;260&quot;/&gt;&lt;/object&gt;&lt;object type=&quot;3&quot; unique_id=&quot;10094&quot;&gt;&lt;property id=&quot;20148&quot; value=&quot;5&quot;/&gt;&lt;property id=&quot;20300&quot; value=&quot;Slide 8 - &amp;quot;Almacenar&amp;quot;&quot;/&gt;&lt;property id=&quot;20307&quot; value=&quot;268&quot;/&gt;&lt;/object&gt;&lt;object type=&quot;3&quot; unique_id=&quot;10095&quot;&gt;&lt;property id=&quot;20148&quot; value=&quot;5&quot;/&gt;&lt;property id=&quot;20300&quot; value=&quot;Slide 9 - &amp;quot;Almacenar&amp;quot;&quot;/&gt;&lt;property id=&quot;20307&quot; value=&quot;266&quot;/&gt;&lt;/object&gt;&lt;object type=&quot;3&quot; unique_id=&quot;10096&quot;&gt;&lt;property id=&quot;20148&quot; value=&quot;5&quot;/&gt;&lt;property id=&quot;20300&quot; value=&quot;Slide 10 - &amp;quot;Compartir&amp;quot;&quot;/&gt;&lt;property id=&quot;20307&quot; value=&quot;261&quot;/&gt;&lt;/object&gt;&lt;object type=&quot;3&quot; unique_id=&quot;10097&quot;&gt;&lt;property id=&quot;20148&quot; value=&quot;5&quot;/&gt;&lt;property id=&quot;20300&quot; value=&quot;Slide 11 - &amp;quot;Activar&amp;quot;&quot;/&gt;&lt;property id=&quot;20307&quot; value=&quot;262&quot;/&gt;&lt;/object&gt;&lt;object type=&quot;3&quot; unique_id=&quot;10098&quot;&gt;&lt;property id=&quot;20148&quot; value=&quot;5&quot;/&gt;&lt;property id=&quot;20300&quot; value=&quot;Slide 12 - &amp;quot;El gestor cultural:Las 5 Tareas y las 3 zonas &amp;quot;&quot;/&gt;&lt;property id=&quot;20307&quot; value=&quot;26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</TotalTime>
  <Words>196</Words>
  <Application>Microsoft Office PowerPoint</Application>
  <PresentationFormat>Presentación en pantalla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Civil</vt:lpstr>
      <vt:lpstr>Las Tareas del Gestor Cultural: Identificar, describir, almacenar, compartir y activar</vt:lpstr>
      <vt:lpstr>Definición</vt:lpstr>
      <vt:lpstr>Identificar</vt:lpstr>
      <vt:lpstr>Describir</vt:lpstr>
      <vt:lpstr>Describir</vt:lpstr>
      <vt:lpstr>Describir</vt:lpstr>
      <vt:lpstr>Almacenar</vt:lpstr>
      <vt:lpstr>Almacenar</vt:lpstr>
      <vt:lpstr>Almacenar</vt:lpstr>
      <vt:lpstr>Compartir</vt:lpstr>
      <vt:lpstr>Activar</vt:lpstr>
      <vt:lpstr>El gestor cultural:Las 5 Tareas y las 3 zonas </vt:lpstr>
    </vt:vector>
  </TitlesOfParts>
  <Company>University of Western Ontario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tareas del gestor cultural</dc:title>
  <dc:creator>Juan Luis Suárez</dc:creator>
  <cp:lastModifiedBy>Fernando</cp:lastModifiedBy>
  <cp:revision>24</cp:revision>
  <dcterms:created xsi:type="dcterms:W3CDTF">2009-07-08T21:37:11Z</dcterms:created>
  <dcterms:modified xsi:type="dcterms:W3CDTF">2010-11-28T18:58:40Z</dcterms:modified>
</cp:coreProperties>
</file>