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57" r:id="rId4"/>
    <p:sldId id="263" r:id="rId5"/>
    <p:sldId id="264" r:id="rId6"/>
    <p:sldId id="260" r:id="rId7"/>
    <p:sldId id="265" r:id="rId8"/>
    <p:sldId id="266" r:id="rId9"/>
    <p:sldId id="258" r:id="rId10"/>
    <p:sldId id="259" r:id="rId11"/>
    <p:sldId id="261" r:id="rId12"/>
  </p:sldIdLst>
  <p:sldSz cx="9144000" cy="6858000" type="screen4x3"/>
  <p:notesSz cx="6858000" cy="9144000"/>
  <p:custDataLst>
    <p:tags r:id="rId14"/>
  </p:custDataLst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88FA7-213C-CE4B-8F5E-42642AAC9D02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3161C-DC0D-2144-8252-BE171CA2D30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</a:t>
            </a:r>
            <a:r>
              <a:rPr lang="es-ES_tradnl" dirty="0" smtClean="0"/>
              <a:t>a comunidad</a:t>
            </a:r>
            <a:r>
              <a:rPr lang="es-ES_tradnl" baseline="0" dirty="0" smtClean="0"/>
              <a:t> reactiva la información y la jerarquiza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3161C-DC0D-2144-8252-BE171CA2D306}" type="slidenum">
              <a:rPr lang="es-ES_tradnl" smtClean="0"/>
              <a:pPr/>
              <a:t>10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5053D6-393E-DB45-8EB1-6A8177B4179A}" type="datetimeFigureOut">
              <a:rPr lang="es-ES_tradnl" smtClean="0"/>
              <a:pPr/>
              <a:t>28/11/2010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793A73-E655-4746-AB71-004B4C313DFC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Aplicación de nuevas tecnologías en la conservación y análisis del patrimonio cultural</a:t>
            </a:r>
          </a:p>
          <a:p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Cvltvre.com:</a:t>
            </a:r>
            <a:br>
              <a:rPr lang="es-ES_tradnl" dirty="0" smtClean="0"/>
            </a:br>
            <a:r>
              <a:rPr lang="es-ES_tradnl" dirty="0" smtClean="0"/>
              <a:t>Un proyecto de cultura y creatividad</a:t>
            </a:r>
            <a:endParaRPr lang="es-ES_trad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733256"/>
            <a:ext cx="1171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Contextos culturales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Contenido cultural reactivado y reutilizado</a:t>
            </a:r>
          </a:p>
          <a:p>
            <a:pPr lvl="1"/>
            <a:r>
              <a:rPr lang="en-US" dirty="0" smtClean="0"/>
              <a:t>P</a:t>
            </a:r>
            <a:r>
              <a:rPr lang="es-ES_tradnl" dirty="0" smtClean="0"/>
              <a:t>ara disfrutar del arte</a:t>
            </a:r>
          </a:p>
          <a:p>
            <a:pPr lvl="1"/>
            <a:r>
              <a:rPr lang="en-US" dirty="0" smtClean="0"/>
              <a:t>P</a:t>
            </a:r>
            <a:r>
              <a:rPr lang="es-ES_tradnl" dirty="0" smtClean="0"/>
              <a:t>ara discutir de un libro</a:t>
            </a:r>
          </a:p>
          <a:p>
            <a:pPr lvl="1"/>
            <a:r>
              <a:rPr lang="en-US" dirty="0" smtClean="0"/>
              <a:t>P</a:t>
            </a:r>
            <a:r>
              <a:rPr lang="es-ES_tradnl" dirty="0" smtClean="0"/>
              <a:t>ara compartir una idea</a:t>
            </a:r>
          </a:p>
          <a:p>
            <a:pPr lvl="1"/>
            <a:r>
              <a:rPr lang="en-US" dirty="0" smtClean="0"/>
              <a:t>P</a:t>
            </a:r>
            <a:r>
              <a:rPr lang="es-ES_tradnl" dirty="0" smtClean="0"/>
              <a:t>ara tener una guía de una ciudad</a:t>
            </a:r>
          </a:p>
          <a:p>
            <a:pPr lvl="1"/>
            <a:r>
              <a:rPr lang="en-US" dirty="0" smtClean="0"/>
              <a:t>P</a:t>
            </a:r>
            <a:r>
              <a:rPr lang="es-ES_tradnl" dirty="0" smtClean="0"/>
              <a:t>ara mostrar el patrimonio</a:t>
            </a:r>
          </a:p>
          <a:p>
            <a:pPr lvl="1"/>
            <a:r>
              <a:rPr lang="en-US" dirty="0" smtClean="0"/>
              <a:t>P</a:t>
            </a:r>
            <a:r>
              <a:rPr lang="es-ES_tradnl" dirty="0" smtClean="0"/>
              <a:t>ara activar el fondo de un museo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Herramientas específicas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Para celulares.</a:t>
            </a:r>
          </a:p>
          <a:p>
            <a:r>
              <a:rPr lang="es-ES_tradnl" dirty="0" smtClean="0"/>
              <a:t>Para crear clases en línea.</a:t>
            </a:r>
          </a:p>
          <a:p>
            <a:r>
              <a:rPr lang="es-ES_tradnl" dirty="0" smtClean="0"/>
              <a:t>Galerías de exhibiciones para artistas.</a:t>
            </a:r>
          </a:p>
          <a:p>
            <a:r>
              <a:rPr lang="es-ES_tradnl" dirty="0" smtClean="0"/>
              <a:t>Escaparates para museos.</a:t>
            </a:r>
          </a:p>
          <a:p>
            <a:r>
              <a:rPr lang="es-ES_tradnl" dirty="0" smtClean="0"/>
              <a:t>Gestor de rutas culturales.</a:t>
            </a:r>
          </a:p>
          <a:p>
            <a:r>
              <a:rPr lang="es-ES_tradnl" dirty="0" smtClean="0"/>
              <a:t>Gestor de información cultural y turística.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52 Conector recto de flecha"/>
          <p:cNvCxnSpPr>
            <a:stCxn id="52" idx="1"/>
          </p:cNvCxnSpPr>
          <p:nvPr/>
        </p:nvCxnSpPr>
        <p:spPr>
          <a:xfrm rot="10800000">
            <a:off x="4143372" y="2500306"/>
            <a:ext cx="2643207" cy="207170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Una visión Global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01752" y="1643050"/>
            <a:ext cx="1857388" cy="42862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Sitios y Temas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301752" y="2214554"/>
            <a:ext cx="1857388" cy="42862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Museos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01752" y="2786058"/>
            <a:ext cx="1857388" cy="42862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Eventos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764450" y="1500174"/>
            <a:ext cx="2071702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Blog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6764450" y="2071678"/>
            <a:ext cx="2071702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Noticias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6764450" y="2643182"/>
            <a:ext cx="2071702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Páginas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6764450" y="3214686"/>
            <a:ext cx="2071702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Álbumes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6764450" y="3786190"/>
            <a:ext cx="2071702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Mensajería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642910" y="4214818"/>
            <a:ext cx="1785950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Normal</a:t>
            </a:r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642910" y="4714884"/>
            <a:ext cx="1785950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Institución</a:t>
            </a:r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642910" y="5214950"/>
            <a:ext cx="1785950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Creador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642910" y="5715016"/>
            <a:ext cx="1785950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Agencia</a:t>
            </a:r>
            <a:endParaRPr lang="es-ES" dirty="0"/>
          </a:p>
        </p:txBody>
      </p:sp>
      <p:cxnSp>
        <p:nvCxnSpPr>
          <p:cNvPr id="21" name="20 Conector recto de flecha"/>
          <p:cNvCxnSpPr>
            <a:stCxn id="4" idx="3"/>
          </p:cNvCxnSpPr>
          <p:nvPr/>
        </p:nvCxnSpPr>
        <p:spPr>
          <a:xfrm>
            <a:off x="2159140" y="1857364"/>
            <a:ext cx="1984232" cy="571504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5" idx="3"/>
          </p:cNvCxnSpPr>
          <p:nvPr/>
        </p:nvCxnSpPr>
        <p:spPr>
          <a:xfrm>
            <a:off x="2159140" y="2428868"/>
            <a:ext cx="1984232" cy="7143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6" idx="3"/>
          </p:cNvCxnSpPr>
          <p:nvPr/>
        </p:nvCxnSpPr>
        <p:spPr>
          <a:xfrm flipV="1">
            <a:off x="2159140" y="2500306"/>
            <a:ext cx="1984232" cy="50006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7" idx="1"/>
          </p:cNvCxnSpPr>
          <p:nvPr/>
        </p:nvCxnSpPr>
        <p:spPr>
          <a:xfrm rot="10800000" flipV="1">
            <a:off x="4714876" y="1714488"/>
            <a:ext cx="2049574" cy="64294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8" idx="1"/>
          </p:cNvCxnSpPr>
          <p:nvPr/>
        </p:nvCxnSpPr>
        <p:spPr>
          <a:xfrm rot="10800000" flipV="1">
            <a:off x="5125862" y="2285991"/>
            <a:ext cx="1638588" cy="13420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9" idx="1"/>
          </p:cNvCxnSpPr>
          <p:nvPr/>
        </p:nvCxnSpPr>
        <p:spPr>
          <a:xfrm rot="10800000">
            <a:off x="4143372" y="2428868"/>
            <a:ext cx="2621078" cy="42862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>
            <a:stCxn id="10" idx="1"/>
          </p:cNvCxnSpPr>
          <p:nvPr/>
        </p:nvCxnSpPr>
        <p:spPr>
          <a:xfrm rot="10800000">
            <a:off x="4393406" y="2500306"/>
            <a:ext cx="2371045" cy="92869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11" idx="1"/>
          </p:cNvCxnSpPr>
          <p:nvPr/>
        </p:nvCxnSpPr>
        <p:spPr>
          <a:xfrm rot="10800000">
            <a:off x="4714876" y="2723288"/>
            <a:ext cx="2049574" cy="127721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16 Estrella de 32 puntas"/>
          <p:cNvSpPr/>
          <p:nvPr/>
        </p:nvSpPr>
        <p:spPr>
          <a:xfrm>
            <a:off x="2571736" y="1964520"/>
            <a:ext cx="3929090" cy="1071571"/>
          </a:xfrm>
          <a:prstGeom prst="star32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Conexiones</a:t>
            </a:r>
          </a:p>
          <a:p>
            <a:pPr algn="ctr"/>
            <a:r>
              <a:rPr lang="es-ES" dirty="0" smtClean="0"/>
              <a:t>Recomendaciones</a:t>
            </a:r>
            <a:endParaRPr lang="es-ES" dirty="0"/>
          </a:p>
        </p:txBody>
      </p:sp>
      <p:sp>
        <p:nvSpPr>
          <p:cNvPr id="48" name="47 Flecha curvada hacia la izquierda"/>
          <p:cNvSpPr/>
          <p:nvPr/>
        </p:nvSpPr>
        <p:spPr>
          <a:xfrm>
            <a:off x="2571736" y="4286256"/>
            <a:ext cx="1428759" cy="1857388"/>
          </a:xfrm>
          <a:prstGeom prst="curvedLeftArrow">
            <a:avLst>
              <a:gd name="adj1" fmla="val 14009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9" name="48 Elipse"/>
          <p:cNvSpPr/>
          <p:nvPr/>
        </p:nvSpPr>
        <p:spPr>
          <a:xfrm>
            <a:off x="3143238" y="4643446"/>
            <a:ext cx="1785952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Cvltvratis</a:t>
            </a:r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3143240" y="5143512"/>
            <a:ext cx="1785950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Grupos</a:t>
            </a:r>
            <a:endParaRPr lang="es-ES" dirty="0"/>
          </a:p>
        </p:txBody>
      </p:sp>
      <p:sp>
        <p:nvSpPr>
          <p:cNvPr id="52" name="51 Rectángulo"/>
          <p:cNvSpPr/>
          <p:nvPr/>
        </p:nvSpPr>
        <p:spPr>
          <a:xfrm>
            <a:off x="6786578" y="4357694"/>
            <a:ext cx="2071702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Perfil/Escaparate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Contenido cultural y visualización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Sitios y Temas:</a:t>
            </a:r>
          </a:p>
          <a:p>
            <a:pPr lvl="1"/>
            <a:r>
              <a:rPr lang="es-ES_tradnl" dirty="0" err="1" smtClean="0"/>
              <a:t>Geo</a:t>
            </a:r>
            <a:r>
              <a:rPr lang="es-ES_tradnl" dirty="0" smtClean="0"/>
              <a:t>-localizable / Relaciones Semánticas.</a:t>
            </a:r>
          </a:p>
          <a:p>
            <a:pPr lvl="1"/>
            <a:r>
              <a:rPr lang="es-ES_tradnl" dirty="0" smtClean="0"/>
              <a:t>Diversidad de Fuentes: </a:t>
            </a:r>
            <a:r>
              <a:rPr lang="es-ES_tradnl" dirty="0" err="1" smtClean="0"/>
              <a:t>Flickr</a:t>
            </a:r>
            <a:r>
              <a:rPr lang="es-ES_tradnl" dirty="0" smtClean="0"/>
              <a:t>, </a:t>
            </a:r>
            <a:r>
              <a:rPr lang="es-ES_tradnl" dirty="0" err="1" smtClean="0"/>
              <a:t>Picasa</a:t>
            </a:r>
            <a:r>
              <a:rPr lang="es-ES_tradnl" dirty="0" smtClean="0"/>
              <a:t>, Local, URL, …</a:t>
            </a:r>
          </a:p>
          <a:p>
            <a:pPr lvl="1"/>
            <a:r>
              <a:rPr lang="es-ES_tradnl" dirty="0" smtClean="0"/>
              <a:t>Descripción y etiquetado independiente.</a:t>
            </a:r>
          </a:p>
          <a:p>
            <a:pPr lvl="1"/>
            <a:r>
              <a:rPr lang="es-ES_tradnl" dirty="0" smtClean="0"/>
              <a:t>Administración pública/privada.</a:t>
            </a:r>
          </a:p>
          <a:p>
            <a:pPr lvl="1"/>
            <a:r>
              <a:rPr lang="es-ES_tradnl" dirty="0" smtClean="0"/>
              <a:t>Sistema de Exhibiciones personalizable (por plantillas).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1730" y="1527048"/>
            <a:ext cx="1023942" cy="10239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62" y="4100534"/>
            <a:ext cx="4919410" cy="26146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Contenido cultural y visualización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Museos</a:t>
            </a:r>
          </a:p>
          <a:p>
            <a:pPr lvl="1"/>
            <a:r>
              <a:rPr lang="es-ES_tradnl" dirty="0" err="1" smtClean="0"/>
              <a:t>Geolocalizable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Posible administración por institución.</a:t>
            </a:r>
          </a:p>
          <a:p>
            <a:pPr lvl="1"/>
            <a:r>
              <a:rPr lang="es-ES_tradnl" dirty="0" smtClean="0"/>
              <a:t>Etiquetado. </a:t>
            </a:r>
          </a:p>
          <a:p>
            <a:pPr lvl="1"/>
            <a:r>
              <a:rPr lang="es-ES_tradnl" dirty="0" smtClean="0"/>
              <a:t>Posibilidad de Escaparate:</a:t>
            </a:r>
          </a:p>
          <a:p>
            <a:pPr lvl="2"/>
            <a:r>
              <a:rPr lang="es-ES_tradnl" dirty="0" smtClean="0"/>
              <a:t>Vista Personalizable.</a:t>
            </a:r>
          </a:p>
          <a:p>
            <a:pPr lvl="2"/>
            <a:r>
              <a:rPr lang="es-ES_tradnl" dirty="0" smtClean="0"/>
              <a:t>Administración por Institución.</a:t>
            </a:r>
          </a:p>
          <a:p>
            <a:pPr lvl="2"/>
            <a:r>
              <a:rPr lang="es-ES_tradnl" dirty="0" smtClean="0"/>
              <a:t>Galerías Asociadas.</a:t>
            </a:r>
          </a:p>
          <a:p>
            <a:pPr lvl="2"/>
            <a:r>
              <a:rPr lang="es-ES_tradnl" dirty="0" smtClean="0"/>
              <a:t>Grupo Asociado (Blog, Páginas, </a:t>
            </a:r>
            <a:br>
              <a:rPr lang="es-ES_tradnl" dirty="0" smtClean="0"/>
            </a:br>
            <a:r>
              <a:rPr lang="es-ES_tradnl" dirty="0" smtClean="0"/>
              <a:t>			Galerías,…).</a:t>
            </a:r>
          </a:p>
          <a:p>
            <a:pPr lvl="2"/>
            <a:r>
              <a:rPr lang="es-ES_tradnl" dirty="0" smtClean="0"/>
              <a:t>Asociado a Dominio propio.</a:t>
            </a:r>
            <a:endParaRPr lang="es-ES_trad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527048"/>
            <a:ext cx="1192318" cy="11923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08172" y="3786190"/>
            <a:ext cx="4164422" cy="21685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Contenido cultural y visualización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Eventos</a:t>
            </a:r>
          </a:p>
          <a:p>
            <a:pPr lvl="1"/>
            <a:r>
              <a:rPr lang="es-ES_tradnl" dirty="0" err="1" smtClean="0"/>
              <a:t>Geolocalizable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Clasificación Jerárquica. </a:t>
            </a:r>
          </a:p>
          <a:p>
            <a:pPr lvl="1"/>
            <a:r>
              <a:rPr lang="es-ES_tradnl" dirty="0" smtClean="0"/>
              <a:t>Etiquetado.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1527048"/>
            <a:ext cx="1263756" cy="12637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377146"/>
            <a:ext cx="5121408" cy="32155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Fomentando una Red Social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s-ES_tradnl" dirty="0" smtClean="0"/>
              <a:t>a Estructura de Red Social:</a:t>
            </a:r>
          </a:p>
          <a:p>
            <a:pPr lvl="1"/>
            <a:r>
              <a:rPr lang="en-US" dirty="0" smtClean="0"/>
              <a:t>S</a:t>
            </a:r>
            <a:r>
              <a:rPr lang="es-ES_tradnl" dirty="0" err="1" smtClean="0"/>
              <a:t>emi</a:t>
            </a:r>
            <a:r>
              <a:rPr lang="es-ES_tradnl" dirty="0" smtClean="0"/>
              <a:t>-abierto.</a:t>
            </a:r>
          </a:p>
          <a:p>
            <a:pPr lvl="1"/>
            <a:r>
              <a:rPr lang="en-US" dirty="0" smtClean="0"/>
              <a:t>P</a:t>
            </a:r>
            <a:r>
              <a:rPr lang="es-ES_tradnl" dirty="0" err="1" smtClean="0"/>
              <a:t>articipativo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Redes de </a:t>
            </a:r>
            <a:r>
              <a:rPr lang="es-ES_tradnl" dirty="0" err="1" smtClean="0"/>
              <a:t>cvltvratis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Herramientas sociales:</a:t>
            </a:r>
          </a:p>
          <a:p>
            <a:pPr lvl="2"/>
            <a:r>
              <a:rPr lang="en-US" dirty="0" smtClean="0"/>
              <a:t>C</a:t>
            </a:r>
            <a:r>
              <a:rPr lang="es-ES_tradnl" dirty="0" err="1" smtClean="0"/>
              <a:t>omunicación</a:t>
            </a:r>
            <a:r>
              <a:rPr lang="es-ES_tradnl" dirty="0" smtClean="0"/>
              <a:t>: mensajería instantánea, grupos</a:t>
            </a:r>
          </a:p>
          <a:p>
            <a:pPr lvl="2"/>
            <a:r>
              <a:rPr lang="en-US" dirty="0" smtClean="0"/>
              <a:t>E</a:t>
            </a:r>
            <a:r>
              <a:rPr lang="es-ES_tradnl" dirty="0" err="1" smtClean="0"/>
              <a:t>xpresión</a:t>
            </a:r>
            <a:r>
              <a:rPr lang="es-ES_tradnl" dirty="0" smtClean="0"/>
              <a:t>: blogs, fotos</a:t>
            </a:r>
          </a:p>
          <a:p>
            <a:pPr lvl="2"/>
            <a:r>
              <a:rPr lang="en-US" dirty="0" smtClean="0"/>
              <a:t>I</a:t>
            </a:r>
            <a:r>
              <a:rPr lang="es-ES_tradnl" dirty="0" err="1" smtClean="0"/>
              <a:t>nformación</a:t>
            </a:r>
            <a:r>
              <a:rPr lang="es-ES_tradnl" dirty="0" smtClean="0"/>
              <a:t>: noticias, información personal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Conectando el Contenido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Posibilidad de crear conexiones entre cualesquiera dos contenidos del sistema:</a:t>
            </a:r>
          </a:p>
          <a:p>
            <a:pPr lvl="1"/>
            <a:r>
              <a:rPr lang="es-ES" dirty="0" smtClean="0"/>
              <a:t>¿Sitio con Museo?</a:t>
            </a:r>
          </a:p>
          <a:p>
            <a:pPr lvl="1"/>
            <a:r>
              <a:rPr lang="es-ES" dirty="0" smtClean="0"/>
              <a:t>¿Blog con Tema?</a:t>
            </a:r>
          </a:p>
          <a:p>
            <a:pPr lvl="1"/>
            <a:r>
              <a:rPr lang="es-ES" dirty="0" smtClean="0"/>
              <a:t>¿Evento con Blog?</a:t>
            </a:r>
          </a:p>
          <a:p>
            <a:pPr lvl="1"/>
            <a:r>
              <a:rPr lang="es-ES" dirty="0" smtClean="0"/>
              <a:t>…</a:t>
            </a:r>
            <a:endParaRPr lang="es-E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204349"/>
            <a:ext cx="1847862" cy="13199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87565" y="4143380"/>
            <a:ext cx="6675437" cy="22574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Recomendando el Contenido: </a:t>
            </a:r>
            <a:r>
              <a:rPr lang="es-ES" smtClean="0"/>
              <a:t>la Comunidad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Posibilidad de añadir comentarios a cualquier contenido del sistema.</a:t>
            </a:r>
          </a:p>
          <a:p>
            <a:r>
              <a:rPr lang="es-ES" dirty="0" smtClean="0"/>
              <a:t>Sistema de recomendaciones por medio de un sistema de Marcas “Me gusta”.</a:t>
            </a:r>
          </a:p>
          <a:p>
            <a:r>
              <a:rPr lang="es-ES" dirty="0" smtClean="0"/>
              <a:t>Muestra de las últimas</a:t>
            </a:r>
            <a:br>
              <a:rPr lang="es-ES" dirty="0" smtClean="0"/>
            </a:br>
            <a:r>
              <a:rPr lang="es-ES" dirty="0" smtClean="0"/>
              <a:t>recomendaciones</a:t>
            </a:r>
            <a:br>
              <a:rPr lang="es-ES" dirty="0" smtClean="0"/>
            </a:br>
            <a:r>
              <a:rPr lang="es-ES" dirty="0" smtClean="0"/>
              <a:t>de la comunidad.</a:t>
            </a:r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4704" y="3571876"/>
            <a:ext cx="4561448" cy="30527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Generando una comunidad creativa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Grupos de interés</a:t>
            </a:r>
          </a:p>
          <a:p>
            <a:pPr lvl="1"/>
            <a:r>
              <a:rPr lang="en-US" dirty="0" smtClean="0"/>
              <a:t>C</a:t>
            </a:r>
            <a:r>
              <a:rPr lang="es-ES_tradnl" dirty="0" err="1" smtClean="0"/>
              <a:t>readores</a:t>
            </a:r>
            <a:r>
              <a:rPr lang="es-ES_tradnl" dirty="0" smtClean="0"/>
              <a:t>.</a:t>
            </a:r>
          </a:p>
          <a:p>
            <a:pPr lvl="1"/>
            <a:r>
              <a:rPr lang="en-US" dirty="0" err="1" smtClean="0"/>
              <a:t>Académicos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s-ES_tradnl" dirty="0" err="1" smtClean="0"/>
              <a:t>ntelectuales</a:t>
            </a:r>
            <a:r>
              <a:rPr lang="es-ES_tradnl" dirty="0" smtClean="0"/>
              <a:t>.</a:t>
            </a:r>
          </a:p>
          <a:p>
            <a:pPr lvl="1"/>
            <a:r>
              <a:rPr lang="en-US" dirty="0" smtClean="0"/>
              <a:t>E</a:t>
            </a:r>
            <a:r>
              <a:rPr lang="es-ES_tradnl" dirty="0" err="1" smtClean="0"/>
              <a:t>studiantes</a:t>
            </a:r>
            <a:r>
              <a:rPr lang="es-ES_tradnl" dirty="0" smtClean="0"/>
              <a:t> y profesores.</a:t>
            </a:r>
          </a:p>
          <a:p>
            <a:pPr lvl="1"/>
            <a:r>
              <a:rPr lang="en-US" dirty="0" smtClean="0"/>
              <a:t>G</a:t>
            </a:r>
            <a:r>
              <a:rPr lang="es-ES_tradnl" dirty="0" smtClean="0"/>
              <a:t>estores culturales.</a:t>
            </a:r>
          </a:p>
          <a:p>
            <a:pPr lvl="1"/>
            <a:r>
              <a:rPr lang="en-US" dirty="0" smtClean="0"/>
              <a:t>G</a:t>
            </a:r>
            <a:r>
              <a:rPr lang="es-ES_tradnl" dirty="0" smtClean="0"/>
              <a:t>estores e industrias de turismo.</a:t>
            </a:r>
          </a:p>
          <a:p>
            <a:pPr lvl="1"/>
            <a:r>
              <a:rPr lang="es-ES_tradnl" dirty="0" smtClean="0"/>
              <a:t>Gestores de información cultural.</a:t>
            </a:r>
          </a:p>
          <a:p>
            <a:pPr lvl="1"/>
            <a:r>
              <a:rPr lang="en-US" dirty="0" smtClean="0"/>
              <a:t>T</a:t>
            </a:r>
            <a:r>
              <a:rPr lang="es-ES_tradnl" dirty="0" err="1" smtClean="0"/>
              <a:t>uristas</a:t>
            </a:r>
            <a:r>
              <a:rPr lang="es-ES_tradnl" dirty="0" smtClean="0"/>
              <a:t> culturales.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6"/>
  <p:tag name="MMPROD_UIDATA" val="&lt;database version=&quot;7.0&quot;&gt;&lt;object type=&quot;1&quot; unique_id=&quot;10001&quot;&gt;&lt;object type=&quot;8&quot; unique_id=&quot;10360&quot;&gt;&lt;/object&gt;&lt;object type=&quot;2&quot; unique_id=&quot;10361&quot;&gt;&lt;object type=&quot;3&quot; unique_id=&quot;10362&quot;&gt;&lt;property id=&quot;20148&quot; value=&quot;5&quot;/&gt;&lt;property id=&quot;20300&quot; value=&quot;Slide 1 - &amp;quot;Cvltvre.com:&amp;#x0D;&amp;#x0A;Un proyecto de cultura y creatividad&amp;quot;&quot;/&gt;&lt;property id=&quot;20307&quot; value=&quot;256&quot;/&gt;&lt;/object&gt;&lt;object type=&quot;3&quot; unique_id=&quot;10363&quot;&gt;&lt;property id=&quot;20148&quot; value=&quot;5&quot;/&gt;&lt;property id=&quot;20300&quot; value=&quot;Slide 2 - &amp;quot;Una visión Global&amp;quot;&quot;/&gt;&lt;property id=&quot;20307&quot; value=&quot;262&quot;/&gt;&lt;/object&gt;&lt;object type=&quot;3&quot; unique_id=&quot;10364&quot;&gt;&lt;property id=&quot;20148&quot; value=&quot;5&quot;/&gt;&lt;property id=&quot;20300&quot; value=&quot;Slide 3 - &amp;quot;Contenido cultural y visualización&amp;quot;&quot;/&gt;&lt;property id=&quot;20307&quot; value=&quot;257&quot;/&gt;&lt;/object&gt;&lt;object type=&quot;3&quot; unique_id=&quot;10365&quot;&gt;&lt;property id=&quot;20148&quot; value=&quot;5&quot;/&gt;&lt;property id=&quot;20300&quot; value=&quot;Slide 4 - &amp;quot;Contenido cultural y visualización&amp;quot;&quot;/&gt;&lt;property id=&quot;20307&quot; value=&quot;263&quot;/&gt;&lt;/object&gt;&lt;object type=&quot;3&quot; unique_id=&quot;10366&quot;&gt;&lt;property id=&quot;20148&quot; value=&quot;5&quot;/&gt;&lt;property id=&quot;20300&quot; value=&quot;Slide 5 - &amp;quot;Contenido cultural y visualización&amp;quot;&quot;/&gt;&lt;property id=&quot;20307&quot; value=&quot;264&quot;/&gt;&lt;/object&gt;&lt;object type=&quot;3&quot; unique_id=&quot;10367&quot;&gt;&lt;property id=&quot;20148&quot; value=&quot;5&quot;/&gt;&lt;property id=&quot;20300&quot; value=&quot;Slide 6 - &amp;quot;Fomentando una Red Social&amp;quot;&quot;/&gt;&lt;property id=&quot;20307&quot; value=&quot;260&quot;/&gt;&lt;/object&gt;&lt;object type=&quot;3&quot; unique_id=&quot;10368&quot;&gt;&lt;property id=&quot;20148&quot; value=&quot;5&quot;/&gt;&lt;property id=&quot;20300&quot; value=&quot;Slide 7 - &amp;quot;Conectando el Contenido&amp;quot;&quot;/&gt;&lt;property id=&quot;20307&quot; value=&quot;265&quot;/&gt;&lt;/object&gt;&lt;object type=&quot;3&quot; unique_id=&quot;10369&quot;&gt;&lt;property id=&quot;20148&quot; value=&quot;5&quot;/&gt;&lt;property id=&quot;20300&quot; value=&quot;Slide 8 - &amp;quot;Recomendando el Contenido: la Comunidad&amp;quot;&quot;/&gt;&lt;property id=&quot;20307&quot; value=&quot;266&quot;/&gt;&lt;/object&gt;&lt;object type=&quot;3&quot; unique_id=&quot;10370&quot;&gt;&lt;property id=&quot;20148&quot; value=&quot;5&quot;/&gt;&lt;property id=&quot;20300&quot; value=&quot;Slide 9 - &amp;quot;Generando una comunidad creativa&amp;quot;&quot;/&gt;&lt;property id=&quot;20307&quot; value=&quot;258&quot;/&gt;&lt;/object&gt;&lt;object type=&quot;3&quot; unique_id=&quot;10371&quot;&gt;&lt;property id=&quot;20148&quot; value=&quot;5&quot;/&gt;&lt;property id=&quot;20300&quot; value=&quot;Slide 10 - &amp;quot;Contextos culturales&amp;quot;&quot;/&gt;&lt;property id=&quot;20307&quot; value=&quot;259&quot;/&gt;&lt;/object&gt;&lt;object type=&quot;3&quot; unique_id=&quot;10372&quot;&gt;&lt;property id=&quot;20148&quot; value=&quot;5&quot;/&gt;&lt;property id=&quot;20300&quot; value=&quot;Slide 11 - &amp;quot;Herramientas específicas&amp;quot;&quot;/&gt;&lt;property id=&quot;20307&quot; value=&quot;26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145</TotalTime>
  <Words>360</Words>
  <Application>Microsoft Office PowerPoint</Application>
  <PresentationFormat>Presentación en pantalla (4:3)</PresentationFormat>
  <Paragraphs>88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Civil</vt:lpstr>
      <vt:lpstr>Cvltvre.com: Un proyecto de cultura y creatividad</vt:lpstr>
      <vt:lpstr>Una visión Global</vt:lpstr>
      <vt:lpstr>Contenido cultural y visualización</vt:lpstr>
      <vt:lpstr>Contenido cultural y visualización</vt:lpstr>
      <vt:lpstr>Contenido cultural y visualización</vt:lpstr>
      <vt:lpstr>Fomentando una Red Social</vt:lpstr>
      <vt:lpstr>Conectando el Contenido</vt:lpstr>
      <vt:lpstr>Recomendando el Contenido: la Comunidad</vt:lpstr>
      <vt:lpstr>Generando una comunidad creativa</vt:lpstr>
      <vt:lpstr>Contextos culturales</vt:lpstr>
      <vt:lpstr>Herramientas específicas</vt:lpstr>
    </vt:vector>
  </TitlesOfParts>
  <Company>University of Western Ontario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Cvltvre.com</dc:title>
  <dc:creator>Juan Luis Suárez</dc:creator>
  <cp:lastModifiedBy>Fernando</cp:lastModifiedBy>
  <cp:revision>13</cp:revision>
  <dcterms:created xsi:type="dcterms:W3CDTF">2009-07-08T22:28:20Z</dcterms:created>
  <dcterms:modified xsi:type="dcterms:W3CDTF">2010-11-28T19:28:45Z</dcterms:modified>
</cp:coreProperties>
</file>